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6" r:id="rId3"/>
    <p:sldId id="258" r:id="rId4"/>
    <p:sldId id="261" r:id="rId5"/>
    <p:sldId id="259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0523-50B3-40AD-9709-4F8DB4AA55A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A4572-1632-4A98-9450-C7005B8D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8EE83-A9CB-46EC-B262-F8123D45AE45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1102E-5489-445D-AEC9-83F99289B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s.wikipedia.org/wiki/Etni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s.wikipedia.org/wiki/Muralismo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analpatrimonio.com/imagftp/im150503diego_rivera_indigenas_75pc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miracosta.edu/home/tgonzalezlee/fall2001/images2/explotad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fronterasdepapel.com/mexicodf05%20copia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MURALISMO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Tipo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tipo</a:t>
            </a:r>
            <a:r>
              <a:rPr lang="en-US" sz="2000" dirty="0">
                <a:latin typeface="Comic Sans MS" pitchFamily="66" charset="0"/>
              </a:rPr>
              <a:t> de arte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Género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¿De 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género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Descripción</a:t>
            </a:r>
            <a:r>
              <a:rPr lang="en-US" sz="2000" dirty="0">
                <a:latin typeface="Comic Sans MS" pitchFamily="66" charset="0"/>
              </a:rPr>
              <a:t>:	</a:t>
            </a:r>
            <a:r>
              <a:rPr lang="en-US" sz="2000" dirty="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colores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ves</a:t>
            </a:r>
            <a:r>
              <a:rPr lang="en-US" sz="2000" dirty="0">
                <a:latin typeface="Comic Sans MS" pitchFamily="66" charset="0"/>
              </a:rPr>
              <a:t> en ____?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>
                <a:latin typeface="Comic Sans MS" pitchFamily="66" charset="0"/>
              </a:rPr>
              <a:t>Cómo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 </a:t>
            </a: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 smtClean="0">
                <a:latin typeface="Comic Sans MS" pitchFamily="66" charset="0"/>
              </a:rPr>
              <a:t>Qué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hacen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las</a:t>
            </a:r>
            <a:r>
              <a:rPr lang="en-US" sz="2000" dirty="0" smtClean="0">
                <a:latin typeface="Comic Sans MS" pitchFamily="66" charset="0"/>
              </a:rPr>
              <a:t> personas?</a:t>
            </a:r>
            <a:r>
              <a:rPr lang="en-US" sz="2000" dirty="0">
                <a:latin typeface="Comic Sans MS" pitchFamily="66" charset="0"/>
              </a:rPr>
              <a:t>	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err="1" smtClean="0">
                <a:latin typeface="Comic Sans MS" pitchFamily="66" charset="0"/>
              </a:rPr>
              <a:t>Opinión</a:t>
            </a:r>
            <a:r>
              <a:rPr lang="en-US" sz="2000" dirty="0">
                <a:latin typeface="Comic Sans MS" pitchFamily="66" charset="0"/>
              </a:rPr>
              <a:t>:	</a:t>
            </a:r>
            <a:r>
              <a:rPr lang="en-US" sz="2000" dirty="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opinas</a:t>
            </a:r>
            <a:r>
              <a:rPr lang="en-US" sz="2000" dirty="0">
                <a:latin typeface="Comic Sans MS" pitchFamily="66" charset="0"/>
              </a:rPr>
              <a:t> de </a:t>
            </a:r>
            <a:r>
              <a:rPr lang="en-US" sz="2000" dirty="0" smtClean="0">
                <a:latin typeface="Comic Sans MS" pitchFamily="66" charset="0"/>
              </a:rPr>
              <a:t>____?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 smtClean="0">
                <a:latin typeface="Comic Sans MS" pitchFamily="66" charset="0"/>
              </a:rPr>
              <a:t>Cuáles</a:t>
            </a:r>
            <a:r>
              <a:rPr lang="en-US" sz="2000" dirty="0" smtClean="0">
                <a:latin typeface="Comic Sans MS" pitchFamily="66" charset="0"/>
              </a:rPr>
              <a:t> son </a:t>
            </a:r>
            <a:r>
              <a:rPr lang="en-US" sz="2000" dirty="0" err="1" smtClean="0">
                <a:latin typeface="Comic Sans MS" pitchFamily="66" charset="0"/>
              </a:rPr>
              <a:t>las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s-ES_tradnl" sz="2000" dirty="0" smtClean="0">
                <a:latin typeface="Comic Sans MS" pitchFamily="66" charset="0"/>
              </a:rPr>
              <a:t>indicaciones</a:t>
            </a:r>
            <a:r>
              <a:rPr lang="en-US" sz="2000" dirty="0" smtClean="0">
                <a:latin typeface="Comic Sans MS" pitchFamily="66" charset="0"/>
              </a:rPr>
              <a:t> de 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	</a:t>
            </a:r>
            <a:r>
              <a:rPr lang="en-US" sz="2000" dirty="0" err="1" smtClean="0">
                <a:latin typeface="Comic Sans MS" pitchFamily="66" charset="0"/>
              </a:rPr>
              <a:t>identidad</a:t>
            </a:r>
            <a:r>
              <a:rPr lang="en-US" sz="2000" dirty="0" smtClean="0">
                <a:latin typeface="Comic Sans MS" pitchFamily="66" charset="0"/>
              </a:rPr>
              <a:t> personal? 					¿</a:t>
            </a:r>
            <a:r>
              <a:rPr lang="en-US" sz="2000" dirty="0" err="1" smtClean="0">
                <a:latin typeface="Comic Sans MS" pitchFamily="66" charset="0"/>
              </a:rPr>
              <a:t>Cuáles</a:t>
            </a:r>
            <a:r>
              <a:rPr lang="en-US" sz="2000" dirty="0" smtClean="0">
                <a:latin typeface="Comic Sans MS" pitchFamily="66" charset="0"/>
              </a:rPr>
              <a:t> son </a:t>
            </a:r>
            <a:r>
              <a:rPr lang="en-US" sz="2000" dirty="0" err="1" smtClean="0">
                <a:latin typeface="Comic Sans MS" pitchFamily="66" charset="0"/>
              </a:rPr>
              <a:t>las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s-ES_tradnl" sz="2000" dirty="0" smtClean="0">
                <a:latin typeface="Comic Sans MS" pitchFamily="66" charset="0"/>
              </a:rPr>
              <a:t>indicaciones</a:t>
            </a:r>
            <a:r>
              <a:rPr lang="en-US" sz="2000" dirty="0" smtClean="0">
                <a:latin typeface="Comic Sans MS" pitchFamily="66" charset="0"/>
              </a:rPr>
              <a:t> de 					</a:t>
            </a:r>
            <a:r>
              <a:rPr lang="en-US" sz="2000" dirty="0" err="1" smtClean="0">
                <a:latin typeface="Comic Sans MS" pitchFamily="66" charset="0"/>
              </a:rPr>
              <a:t>identificación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social?</a:t>
            </a:r>
          </a:p>
          <a:p>
            <a:pPr>
              <a:buNone/>
            </a:pPr>
            <a:endParaRPr lang="en-US" sz="2000" dirty="0" smtClean="0">
              <a:latin typeface="Comic Sans MS" pitchFamily="66" charset="0"/>
            </a:endParaRPr>
          </a:p>
          <a:p>
            <a:r>
              <a:rPr lang="en-US" sz="2800" dirty="0" err="1" smtClean="0">
                <a:latin typeface="Comic Sans MS" pitchFamily="66" charset="0"/>
              </a:rPr>
              <a:t>Historia</a:t>
            </a:r>
            <a:r>
              <a:rPr lang="en-US" sz="2800" dirty="0" smtClean="0">
                <a:latin typeface="Comic Sans MS" pitchFamily="66" charset="0"/>
              </a:rPr>
              <a:t>:		¿</a:t>
            </a:r>
            <a:r>
              <a:rPr lang="en-US" sz="2800" dirty="0" err="1" smtClean="0">
                <a:latin typeface="Comic Sans MS" pitchFamily="66" charset="0"/>
              </a:rPr>
              <a:t>Qué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err="1" smtClean="0">
                <a:latin typeface="Comic Sans MS" pitchFamily="66" charset="0"/>
              </a:rPr>
              <a:t>es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2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etnia</a:t>
            </a:r>
            <a:r>
              <a:rPr lang="en-US" sz="2800" dirty="0" smtClean="0">
                <a:latin typeface="Comic Sans MS" pitchFamily="66" charset="0"/>
              </a:rPr>
              <a:t>?</a:t>
            </a:r>
          </a:p>
        </p:txBody>
      </p:sp>
      <p:pic>
        <p:nvPicPr>
          <p:cNvPr id="2050" name="Picture 2" descr="C:\Users\joann\Pictures\Microsoft Clip Organizer\j044142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943600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419600"/>
            <a:ext cx="7620000" cy="8382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¿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Qué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es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el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muralismo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4" name="Picture 2" descr="C:\Users\joann\Pictures\Microsoft Clip Organizer\j0441429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867400"/>
            <a:ext cx="457200" cy="457200"/>
          </a:xfrm>
          <a:prstGeom prst="rect">
            <a:avLst/>
          </a:prstGeom>
          <a:noFill/>
        </p:spPr>
      </p:pic>
      <p:pic>
        <p:nvPicPr>
          <p:cNvPr id="5" name="Picture 4" descr="presencia de la.jpg">
            <a:hlinkClick r:id="rId2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1371600"/>
            <a:ext cx="7619999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62600" y="838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Diego Rivera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00600" cy="1143000"/>
          </a:xfrm>
        </p:spPr>
        <p:txBody>
          <a:bodyPr>
            <a:normAutofit fontScale="90000"/>
          </a:bodyPr>
          <a:lstStyle/>
          <a:p>
            <a:r>
              <a:rPr lang="es-ES" sz="4000" dirty="0" smtClean="0"/>
              <a:t>Historia de México: el antiguo mundo indígena </a:t>
            </a:r>
            <a:endParaRPr lang="en-US" sz="4000" dirty="0"/>
          </a:p>
        </p:txBody>
      </p:sp>
      <p:pic>
        <p:nvPicPr>
          <p:cNvPr id="18" name="Picture 17" descr="el mundo azteca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1600200"/>
            <a:ext cx="5410200" cy="45567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2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Los </a:t>
            </a:r>
            <a:r>
              <a:rPr lang="en-US" sz="4000" dirty="0" err="1" smtClean="0">
                <a:latin typeface="Comic Sans MS" pitchFamily="66" charset="0"/>
              </a:rPr>
              <a:t>explotadores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10668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Diego Rivera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6" name="Content Placeholder 15" descr="los explotadores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60400" y="1767681"/>
            <a:ext cx="7652808" cy="4099719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4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En el Palacio </a:t>
            </a:r>
            <a:r>
              <a:rPr lang="en-US" dirty="0" err="1" smtClean="0">
                <a:latin typeface="Comic Sans MS" pitchFamily="66" charset="0"/>
              </a:rPr>
              <a:t>Nacional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2200" y="838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Diego Rivera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19" name="Picture 18" descr="mexicodf05%20copia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47800" y="17526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etnia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752600"/>
            <a:ext cx="6553200" cy="213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latin typeface="Comic Sans MS" pitchFamily="66" charset="0"/>
              </a:rPr>
              <a:t>¿</a:t>
            </a:r>
            <a:r>
              <a:rPr lang="en-US" sz="4800" dirty="0" err="1" smtClean="0">
                <a:latin typeface="Comic Sans MS" pitchFamily="66" charset="0"/>
              </a:rPr>
              <a:t>Qué</a:t>
            </a:r>
            <a:r>
              <a:rPr lang="en-US" sz="4800" dirty="0" smtClean="0">
                <a:latin typeface="Comic Sans MS" pitchFamily="66" charset="0"/>
              </a:rPr>
              <a:t> </a:t>
            </a:r>
            <a:r>
              <a:rPr lang="en-US" sz="4800" dirty="0" err="1" smtClean="0">
                <a:latin typeface="Comic Sans MS" pitchFamily="66" charset="0"/>
              </a:rPr>
              <a:t>influencia</a:t>
            </a:r>
            <a:r>
              <a:rPr lang="en-US" sz="4800" dirty="0" smtClean="0">
                <a:latin typeface="Comic Sans MS" pitchFamily="66" charset="0"/>
              </a:rPr>
              <a:t> </a:t>
            </a:r>
            <a:r>
              <a:rPr lang="en-US" sz="4800" dirty="0" err="1" smtClean="0">
                <a:latin typeface="Comic Sans MS" pitchFamily="66" charset="0"/>
              </a:rPr>
              <a:t>tiene</a:t>
            </a:r>
            <a:r>
              <a:rPr lang="en-US" sz="4800" dirty="0" smtClean="0">
                <a:latin typeface="Comic Sans MS" pitchFamily="66" charset="0"/>
              </a:rPr>
              <a:t> 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etnia</a:t>
            </a:r>
            <a:r>
              <a:rPr lang="en-US" sz="4800" dirty="0" smtClean="0">
                <a:latin typeface="Comic Sans MS" pitchFamily="66" charset="0"/>
              </a:rPr>
              <a:t> en la </a:t>
            </a:r>
            <a:r>
              <a:rPr lang="en-US" sz="4800" dirty="0" err="1" smtClean="0">
                <a:latin typeface="Comic Sans MS" pitchFamily="66" charset="0"/>
              </a:rPr>
              <a:t>vida</a:t>
            </a:r>
            <a:r>
              <a:rPr lang="en-US" sz="4800" dirty="0" smtClean="0">
                <a:latin typeface="Comic Sans MS" pitchFamily="66" charset="0"/>
              </a:rPr>
              <a:t>?</a:t>
            </a:r>
            <a:endParaRPr lang="en-US" sz="48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0" y="4114800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Comic Sans MS" pitchFamily="66" charset="0"/>
              </a:rPr>
              <a:t>¿De </a:t>
            </a:r>
            <a:r>
              <a:rPr lang="en-US" sz="4800" dirty="0" err="1" smtClean="0">
                <a:latin typeface="Comic Sans MS" pitchFamily="66" charset="0"/>
              </a:rPr>
              <a:t>qué</a:t>
            </a:r>
            <a:r>
              <a:rPr lang="en-US" sz="4800" dirty="0" smtClean="0">
                <a:latin typeface="Comic Sans MS" pitchFamily="66" charset="0"/>
              </a:rPr>
              <a:t> </a:t>
            </a:r>
            <a:r>
              <a:rPr lang="en-US" sz="4800" dirty="0" err="1" smtClean="0">
                <a:latin typeface="Comic Sans MS" pitchFamily="66" charset="0"/>
              </a:rPr>
              <a:t>etnia</a:t>
            </a:r>
            <a:r>
              <a:rPr lang="en-US" sz="4800" dirty="0" smtClean="0">
                <a:latin typeface="Comic Sans MS" pitchFamily="66" charset="0"/>
              </a:rPr>
              <a:t> </a:t>
            </a:r>
            <a:r>
              <a:rPr lang="en-US" sz="4800" dirty="0" err="1" smtClean="0">
                <a:latin typeface="Comic Sans MS" pitchFamily="66" charset="0"/>
              </a:rPr>
              <a:t>eres</a:t>
            </a:r>
            <a:r>
              <a:rPr lang="en-US" sz="4800" dirty="0" smtClean="0">
                <a:latin typeface="Comic Sans MS" pitchFamily="66" charset="0"/>
              </a:rPr>
              <a:t>?</a:t>
            </a:r>
            <a:endParaRPr lang="en-US" sz="4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</TotalTime>
  <Words>50</Words>
  <Application>Microsoft Office PowerPoint</Application>
  <PresentationFormat>On-screen Show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MURALISMO</vt:lpstr>
      <vt:lpstr>Slide 2</vt:lpstr>
      <vt:lpstr>Historia de México: el antiguo mundo indígena </vt:lpstr>
      <vt:lpstr>Los explotadores</vt:lpstr>
      <vt:lpstr>En el Palacio Nacional</vt:lpstr>
      <vt:lpstr>La etnia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joann</cp:lastModifiedBy>
  <cp:revision>64</cp:revision>
  <dcterms:created xsi:type="dcterms:W3CDTF">2009-08-08T02:55:04Z</dcterms:created>
  <dcterms:modified xsi:type="dcterms:W3CDTF">2009-08-10T01:36:45Z</dcterms:modified>
</cp:coreProperties>
</file>